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480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BountyHunter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751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caçador de promoções que navega por todas as plataformas.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70553"/>
            <a:ext cx="6916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que é o BountyHunter?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1949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um mundo de incontáveis ofertas, 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BountyHunter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surge como seu navegador confiável. Nosso site reúne as melhores promoções de jogos de diversas plataformas em um único lugar, simplificando sua busca e maximizando sua economia.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6335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586335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6120646"/>
            <a:ext cx="35503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Promoções Centralizadas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661106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Não perca mais tempo navegando por múltiplos sites. Encontre tudo aqui.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586335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8067" y="586335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1" name="Text 8"/>
          <p:cNvSpPr/>
          <p:nvPr/>
        </p:nvSpPr>
        <p:spPr>
          <a:xfrm>
            <a:off x="7777282" y="6120646"/>
            <a:ext cx="32401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Praticidade e Economia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77282" y="661106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Sua jornada por ofertas se torna mais eficiente e rentável.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62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3487936"/>
            <a:ext cx="10899577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Temática do Projeto: Uma Aventura Épica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4138" y="4444722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Mais do que um simples agregador de promoções, o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BountyHunter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transforma sua busca em uma emocionante expedição. Inspirado na riqueza visual dos RPGs e na emoção da caça a tesouros, cada interação é uma nova descoberta.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138" y="5339358"/>
            <a:ext cx="620673" cy="6206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4138" y="6218634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Espírito Pirata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24138" y="6665952"/>
            <a:ext cx="422159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Navegue pelos mares digitais como um verdadeiro caçador de recompensas.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4341" y="5339358"/>
            <a:ext cx="620673" cy="6206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04341" y="6218634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Caça ao Tesouro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204341" y="6665952"/>
            <a:ext cx="422159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promoção é um tesouro esperando para ser desenterrado.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4544" y="5339358"/>
            <a:ext cx="620673" cy="6206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84544" y="6218634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Exploração Imersiva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684544" y="6665952"/>
            <a:ext cx="4221718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Descubra ofertas em uma interface que remete a mapas antigos e aventuras.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12470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 Problema: O Labirinto das Ofertas Perdidas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836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Antes do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BountyHunter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 busca por jogos em promoção era um desafio árduo. Jogadores perdiam tempo e oportunidades valiosas no emaranhado de lojas e sites.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69325"/>
            <a:ext cx="2152055" cy="13069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78535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Ofertas Dispersas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57217" y="3886557"/>
            <a:ext cx="63380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Dificuldade em acompanhar promoções em múltiplos sites.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448937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532948"/>
            <a:ext cx="4304109" cy="13069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4892" y="498705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Perda de Tempo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33304" y="5250180"/>
            <a:ext cx="6684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Horas gastas pesquisando, que poderiam ser usadas jogando.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85299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896570"/>
            <a:ext cx="6456164" cy="13069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635067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3573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Oportunidades Perdidas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09272" y="6613803"/>
            <a:ext cx="60245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Muitas promoções exclusivas passavam despercebidas.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576" y="652939"/>
            <a:ext cx="7857649" cy="1148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Solução: Seu Bússola para os Tesouros Digitais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9576" y="2077045"/>
            <a:ext cx="7857649" cy="882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BountyHunter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automatiza a "caça", agindo como seu fiel escudeiro na busca pelas melhores barganhas. Ele reúne, organiza e apresenta as promoções de forma intuitiva, economizando seu tempo e garantindo que você nunca mais perca uma oferta.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576" y="3165991"/>
            <a:ext cx="918924" cy="11026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32213" y="3349704"/>
            <a:ext cx="229731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Busca Automática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232213" y="3747135"/>
            <a:ext cx="67550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Monitoramento constante de diversas plataformas de jogos.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576" y="4268629"/>
            <a:ext cx="918924" cy="11026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32213" y="4452342"/>
            <a:ext cx="267235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Organização Inteligente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232213" y="4849773"/>
            <a:ext cx="67550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Promoções categorizadas por loja, plataforma e tipo de jogo.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76" y="5371267"/>
            <a:ext cx="918924" cy="11026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32213" y="5554980"/>
            <a:ext cx="288476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Comparação Simplificada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232213" y="5952411"/>
            <a:ext cx="67550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e compare preços rapidamente.</a:t>
            </a:r>
            <a:endParaRPr lang="en-US" sz="14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576" y="6473904"/>
            <a:ext cx="918924" cy="11026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32213" y="6657618"/>
            <a:ext cx="229731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Economia de Tempo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7232213" y="7055048"/>
            <a:ext cx="6755011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Mais tempo para jogar, menos tempo para procurar.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990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693" y="2560796"/>
            <a:ext cx="11600855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Como Funciona: A Jornada do Caçador de Recompensas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87693" y="3337322"/>
            <a:ext cx="13455015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BountyHunter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 com a precisão de um mapa de tesouro, monitorando o vasto oceano de lojas de jogos para trazer as melhores recompensas até você. Embarque nesta aventura!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87693" y="4063365"/>
            <a:ext cx="167878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87693" y="4325898"/>
            <a:ext cx="6643568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7" name="Text 4"/>
          <p:cNvSpPr/>
          <p:nvPr/>
        </p:nvSpPr>
        <p:spPr>
          <a:xfrm>
            <a:off x="587693" y="4455557"/>
            <a:ext cx="2681526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Monitoramento Constante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87693" y="4818578"/>
            <a:ext cx="664356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Nosso sistema rastreia automaticamente as principais plataformas de jogos.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399139" y="4063365"/>
            <a:ext cx="167878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399139" y="4325898"/>
            <a:ext cx="6643568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1" name="Text 8"/>
          <p:cNvSpPr/>
          <p:nvPr/>
        </p:nvSpPr>
        <p:spPr>
          <a:xfrm>
            <a:off x="7399139" y="4455557"/>
            <a:ext cx="209907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Reunindo Preços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99139" y="4818578"/>
            <a:ext cx="664356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Coletamos e atualizamos os preços das promoções em tempo real.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587693" y="5380911"/>
            <a:ext cx="167878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87693" y="5643443"/>
            <a:ext cx="6643568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5" name="Text 12"/>
          <p:cNvSpPr/>
          <p:nvPr/>
        </p:nvSpPr>
        <p:spPr>
          <a:xfrm>
            <a:off x="587693" y="5773103"/>
            <a:ext cx="209907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Interface Temática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587693" y="6136124"/>
            <a:ext cx="664356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Apresentamos as ofertas em um "mapa" interativo, rico em detalhes piratas.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399139" y="5380911"/>
            <a:ext cx="167878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7399139" y="5643443"/>
            <a:ext cx="6643568" cy="2286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9" name="Text 16"/>
          <p:cNvSpPr/>
          <p:nvPr/>
        </p:nvSpPr>
        <p:spPr>
          <a:xfrm>
            <a:off x="7399139" y="5773103"/>
            <a:ext cx="297787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Encontre Suas Recompensas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399139" y="6136124"/>
            <a:ext cx="664356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Você "navega" pelo mapa e descobre os jogos perfeitos para sua coleção.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839510" y="6908244"/>
            <a:ext cx="13203198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B1893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"Embarque nessa jornada! Navegue pelas promoções e encontre seus tesouros digitais."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587693" y="6719411"/>
            <a:ext cx="22860" cy="646271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3" name="Text 20"/>
          <p:cNvSpPr/>
          <p:nvPr/>
        </p:nvSpPr>
        <p:spPr>
          <a:xfrm>
            <a:off x="587693" y="7554516"/>
            <a:ext cx="13455015" cy="214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Desenvolvido por: Walter e Zion Keim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2025-12-06T18:13:42Z</dcterms:created>
  <dcterms:modified xsi:type="dcterms:W3CDTF">2025-12-06T18:13:42Z</dcterms:modified>
</cp:coreProperties>
</file>